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1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8CC5D-A6DB-46BF-92F3-83520EDAB0F3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C7F9C-234B-4E60-AB15-B7978D3172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C7F9C-234B-4E60-AB15-B7978D31726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E4F1-B73C-455C-BFFA-FC36D480909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5D58-CDD0-4012-AB96-5865602461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Personal score card-Name:         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Personal score card-Name: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572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Personal score card-Name: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Personal score card-Name: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381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4953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0"/>
            <a:ext cx="76200" cy="914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0" y="381000"/>
            <a:ext cx="3429000" cy="4191000"/>
            <a:chOff x="0" y="381000"/>
            <a:chExt cx="3429000" cy="41910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096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2192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288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3622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8956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0" y="685800"/>
              <a:ext cx="3429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0" y="381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round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9600" y="3810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score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95400" y="3810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Q#</a:t>
              </a:r>
              <a:endParaRPr lang="en-US" sz="1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28800" y="381000"/>
              <a:ext cx="5334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where</a:t>
              </a:r>
              <a:endParaRPr lang="en-US" sz="105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810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QZ#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95600" y="3810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place</a:t>
              </a:r>
              <a:endParaRPr lang="en-US" sz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29000" y="381000"/>
            <a:ext cx="3429000" cy="4191000"/>
            <a:chOff x="0" y="381000"/>
            <a:chExt cx="3429000" cy="41910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096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92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8288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3622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8956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0" y="685800"/>
              <a:ext cx="3429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0" y="381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round</a:t>
              </a:r>
              <a:endParaRPr lang="en-US" sz="1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9600" y="3810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score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9200" y="3810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Q#</a:t>
              </a:r>
              <a:endParaRPr 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28800" y="381000"/>
              <a:ext cx="5334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where</a:t>
              </a:r>
              <a:endParaRPr lang="en-US" sz="105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62200" y="3810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QZ#</a:t>
              </a:r>
              <a:endParaRPr lang="en-US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95600" y="3810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place</a:t>
              </a:r>
              <a:endParaRPr lang="en-US" sz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0" y="4953000"/>
            <a:ext cx="3429000" cy="4191000"/>
            <a:chOff x="0" y="381000"/>
            <a:chExt cx="3429000" cy="41910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6096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2192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8288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3622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8956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0" y="685800"/>
              <a:ext cx="3429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0" y="381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round</a:t>
              </a:r>
              <a:endParaRPr lang="en-US" sz="1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09600" y="3810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score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95400" y="3810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Q#</a:t>
              </a:r>
              <a:endParaRPr lang="en-US" sz="16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28800" y="381000"/>
              <a:ext cx="5334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where</a:t>
              </a:r>
              <a:endParaRPr lang="en-US" sz="105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362200" y="3810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QZ#</a:t>
              </a:r>
              <a:endParaRPr lang="en-US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895600" y="3810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place</a:t>
              </a:r>
              <a:endParaRPr lang="en-US" sz="12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429000" y="4953000"/>
            <a:ext cx="3429000" cy="4191000"/>
            <a:chOff x="0" y="381000"/>
            <a:chExt cx="3429000" cy="41910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096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2192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8288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3622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895600" y="381000"/>
              <a:ext cx="0" cy="419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0" y="685800"/>
              <a:ext cx="3429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0" y="381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round</a:t>
              </a:r>
              <a:endParaRPr lang="en-US" sz="1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9600" y="3810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score</a:t>
              </a:r>
              <a:endParaRPr lang="en-US" sz="1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95400" y="3810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Q#</a:t>
              </a:r>
              <a:endParaRPr lang="en-US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28800" y="381000"/>
              <a:ext cx="5334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where</a:t>
              </a:r>
              <a:endParaRPr lang="en-US" sz="10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362200" y="3810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QZ#</a:t>
              </a:r>
              <a:endParaRPr lang="en-US" sz="1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895600" y="3810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place</a:t>
              </a:r>
              <a:endParaRPr lang="en-US" sz="1200" dirty="0"/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0" y="990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0" y="1295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0" y="4267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0" y="1600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0" y="7086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0" y="1905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0" y="6172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0" y="2209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0" y="5867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0" y="2514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0" y="6781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0" y="2819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0" y="5562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0" y="3124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0" y="6477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0" y="4038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0" y="3733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0" y="7391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0" y="8610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0" y="7696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0" y="8839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8001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0" y="8305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49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Leakeclan</dc:creator>
  <cp:lastModifiedBy>Leakeclan</cp:lastModifiedBy>
  <cp:revision>2</cp:revision>
  <dcterms:created xsi:type="dcterms:W3CDTF">2014-12-04T19:37:47Z</dcterms:created>
  <dcterms:modified xsi:type="dcterms:W3CDTF">2014-12-04T20:08:40Z</dcterms:modified>
</cp:coreProperties>
</file>